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821783-F195-4FAA-9FDA-D636476134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D7D07CD-13F7-4889-814E-56B0E0AB45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18D8A2-0C69-4E8D-9808-D9BB511B7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B0E884F-20F1-4CA4-9E44-96A4B87DC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4DD0A5-2DF2-4B19-90E7-4E30B2EC1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19993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2304D-D4D9-46AC-A2AB-D43AF9A14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9F22A2E-F229-4019-B532-61348C6678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60CF00-BC6B-47BB-8975-76B745F40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277617B-DD07-4D98-9A36-A0E4BA17C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D64363-1912-4558-AD3E-96B2B4BC5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3766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CAE10AC-C8D5-48E6-BABF-CF780A0C03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2D61633-EAF2-4A5A-B4F6-12D3562436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143F7A-068C-4050-B1D7-143C04539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A370233-FB99-47FE-B789-B882175DC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E11425-4D0C-402C-9948-8823936DD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07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A72753-9860-4512-82B8-CEBE34F12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06011C3-E7F9-4564-AD20-37AB6971DA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0D3787-68C7-4A41-96F8-B4316EDEA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89D2A7-7C02-47AB-9A23-7702818E0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BC41560-B144-491C-8969-03D7D736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0833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807B2-3345-4F5E-9297-CE8524D99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59119E0-FB8D-4AA5-B9E2-B53A11802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B72D20-5B39-447C-B7E8-40DD21249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00ED9E8-0769-4741-BEF8-1458D0014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F728B7-015D-499E-9D98-4F3FFEA13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9119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A59A64-ED57-4588-82A6-7800D7F58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78CCAE6-B1BC-414F-B318-A0CC392ADD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A35E8CE-439E-4264-9BBB-0C3AC6A7FA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1A01011-CBDC-44F8-8CC5-36AF81674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C90F02F-7BA6-461D-BCAC-096FA2FDC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D65BA03-3C4A-4DEC-ABC6-EA807BFE1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4238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1CBFA1-8627-47D3-9DE8-72ABE18A8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78D34C-3748-40E6-823C-FD834A2920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D0D43D3-846F-45AE-A25E-B20131994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A99D367-9C0D-4213-AA9A-A7C58D4AE5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465F3CC-D146-40B0-8004-A60EFC2DDF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F41967A9-9A4A-49F8-B0A3-714318DB4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43B3967A-973F-4B96-AC4C-D2DA7C71D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916C36C-A016-419E-B418-ECCBD8B82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7867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DFD8EB-1790-4F30-B0C6-598FF3251C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4406DD2-D882-40AE-A5BF-3E3B3721B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D3B377D-4CC9-4C9E-9710-71E350DAE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E4F1E83-CC0B-4DEA-8F30-A2430D741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7455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C0F514F-3121-42A2-810F-20F7EB09F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06FD56B-3DDC-4145-B30B-77ECFA731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E46DEE2-3A06-45F6-AC82-0F1105009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1942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0BF398-D33A-4061-9C7D-6C2A1988D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FD8DBC-1D5D-4239-8426-758574ED1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2415C83-7F2B-41C2-B751-78B12EC584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086D5CD-353B-48A6-A61C-D2A1A00CF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F9F2BD-4815-40A1-A711-ECEC01DE6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C067259-AA61-42B2-AFE9-BD68C9365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799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713098-F299-437F-9795-4CB937DB6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4AFC1C9-D6D6-4C3C-8E07-5DBF78555A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C50A667-4902-418F-9A6E-B36C55990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2499687-03DC-4250-B687-0244F06F6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E96B7A0-01B4-43E6-9BCA-5FEB609B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1747ACB-115C-4CE0-9A78-289BE87CE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147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270404A-0731-450D-8470-98489D486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01F6A1-483F-4D0F-B383-CDF11E803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1F2924D-7104-4F40-8EA2-32309033F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984FC-62D3-4F62-922C-3032B27D01B2}" type="datetimeFigureOut">
              <a:rPr lang="pt-BR" smtClean="0"/>
              <a:t>21/08/2023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CCB8F9-A31B-46D7-8E02-4A85990669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E89EA55-3F83-4753-B7C3-0CACD46A66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E0B8A-494D-4C8F-84F3-63B7244563E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8588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3E015B-2FD1-482F-8027-DA4562616FD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Apresentação Pessoal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E26AF9-7577-4709-9461-DA4E7BABC1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Rafael Ramalho Molinari Fialho da silva</a:t>
            </a:r>
          </a:p>
        </p:txBody>
      </p:sp>
    </p:spTree>
    <p:extLst>
      <p:ext uri="{BB962C8B-B14F-4D97-AF65-F5344CB8AC3E}">
        <p14:creationId xmlns:p14="http://schemas.microsoft.com/office/powerpoint/2010/main" val="867893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AEDAA-5264-4031-8BB4-13C61D40C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313646-4127-4460-ABDD-DE5DC86CB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Rafael Ramalho Molinari Fialho da Silva</a:t>
            </a:r>
          </a:p>
          <a:p>
            <a:r>
              <a:rPr lang="pt-BR" dirty="0"/>
              <a:t>18 anos</a:t>
            </a:r>
          </a:p>
          <a:p>
            <a:r>
              <a:rPr lang="pt-BR" dirty="0"/>
              <a:t>Roça</a:t>
            </a:r>
          </a:p>
          <a:p>
            <a:r>
              <a:rPr lang="pt-BR" dirty="0"/>
              <a:t>Apicultor Amador</a:t>
            </a:r>
          </a:p>
          <a:p>
            <a:r>
              <a:rPr lang="pt-BR" dirty="0"/>
              <a:t>Gosto  de Moto</a:t>
            </a:r>
          </a:p>
          <a:p>
            <a:r>
              <a:rPr lang="pt-BR" dirty="0"/>
              <a:t>Trilha no Mato</a:t>
            </a:r>
          </a:p>
          <a:p>
            <a:endParaRPr lang="pt-BR" dirty="0"/>
          </a:p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B8687411-D335-4230-9AE9-1EA59B71B0CA}"/>
              </a:ext>
            </a:extLst>
          </p:cNvPr>
          <p:cNvSpPr txBox="1"/>
          <p:nvPr/>
        </p:nvSpPr>
        <p:spPr>
          <a:xfrm>
            <a:off x="4005044" y="520074"/>
            <a:ext cx="41819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/>
              <a:t>SOFT SKILLS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D63DEFB-4942-4254-9D12-02EC8CDAFE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927" y="3856531"/>
            <a:ext cx="1861045" cy="2481395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31C7C27-0B85-4AFB-9979-CCB28A020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3244" y="887958"/>
            <a:ext cx="1707133" cy="227617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F5D6DF0D-C620-47C8-8411-E82992976E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5786" y="3411419"/>
            <a:ext cx="1782659" cy="2376878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83261FA7-39B7-44A8-BA9E-334C66B26F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9271" y="2467505"/>
            <a:ext cx="1861044" cy="248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4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B8A3C4-17F4-49EC-8C3D-C506BE09C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                Formação Acadêmica 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43AC39E-AB96-4E1C-81A2-C0CA0AA20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pPr marL="0" indent="0">
              <a:buNone/>
            </a:pPr>
            <a:endParaRPr lang="pt-BR" dirty="0"/>
          </a:p>
          <a:p>
            <a:r>
              <a:rPr lang="pt-BR" dirty="0"/>
              <a:t>CAI-Mecânico de Usinagens Especiais </a:t>
            </a:r>
          </a:p>
          <a:p>
            <a:endParaRPr lang="pt-BR" dirty="0"/>
          </a:p>
          <a:p>
            <a:r>
              <a:rPr lang="pt-BR" dirty="0"/>
              <a:t>CAI-mecânico de Usinagem Aeroespacial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648C45F-B3D1-425D-92FB-A69CFF4FE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403" y="3429000"/>
            <a:ext cx="3920455" cy="294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07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0FF3EA-DF8B-4320-B21B-F2E617CF7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Experiência Profissional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5CAC2D9-D7A9-47D0-A097-652E575018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  <a:p>
            <a:r>
              <a:rPr lang="pt-BR" dirty="0"/>
              <a:t>3 meses de freelance MIRAGE Usinagem Aeroespacial LTDA.</a:t>
            </a:r>
          </a:p>
          <a:p>
            <a:r>
              <a:rPr lang="pt-BR" dirty="0"/>
              <a:t>2 meses de Operador CNC Maquinas 5 Eixos Globo Usinagem (Atualmente) </a:t>
            </a:r>
          </a:p>
        </p:txBody>
      </p:sp>
    </p:spTree>
    <p:extLst>
      <p:ext uri="{BB962C8B-B14F-4D97-AF65-F5344CB8AC3E}">
        <p14:creationId xmlns:p14="http://schemas.microsoft.com/office/powerpoint/2010/main" val="36441240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64</Words>
  <Application>Microsoft Office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do Office</vt:lpstr>
      <vt:lpstr>Apresentação Pessoal</vt:lpstr>
      <vt:lpstr> </vt:lpstr>
      <vt:lpstr>                 Formação Acadêmica </vt:lpstr>
      <vt:lpstr> Experiência Profissional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Pessoal</dc:title>
  <dc:creator>Fatec</dc:creator>
  <cp:lastModifiedBy>Fatec</cp:lastModifiedBy>
  <cp:revision>3</cp:revision>
  <dcterms:created xsi:type="dcterms:W3CDTF">2023-08-14T22:50:17Z</dcterms:created>
  <dcterms:modified xsi:type="dcterms:W3CDTF">2023-08-21T22:26:25Z</dcterms:modified>
</cp:coreProperties>
</file>

<file path=docProps/thumbnail.jpeg>
</file>